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4"/>
  </p:notesMasterIdLst>
  <p:sldIdLst>
    <p:sldId id="279" r:id="rId3"/>
    <p:sldId id="256" r:id="rId4"/>
    <p:sldId id="260" r:id="rId5"/>
    <p:sldId id="257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32" autoAdjust="0"/>
  </p:normalViewPr>
  <p:slideViewPr>
    <p:cSldViewPr>
      <p:cViewPr varScale="1">
        <p:scale>
          <a:sx n="67" d="100"/>
          <a:sy n="67" d="100"/>
        </p:scale>
        <p:origin x="76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8B69D-8373-49BD-80B6-8F516A383CC2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C3C32-BE00-43F8-8E91-3AC64BED1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0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</a:t>
            </a:r>
            <a:r>
              <a:rPr lang="en-US" altLang="ko-KR" dirty="0" smtClean="0"/>
              <a:t>http://www.metroseoul.co.kr/news/newsview?newscd=2015110300057</a:t>
            </a:r>
          </a:p>
          <a:p>
            <a:r>
              <a:rPr lang="ko-KR" altLang="en-US" dirty="0" smtClean="0"/>
              <a:t>경찰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</a:t>
            </a:r>
            <a:r>
              <a:rPr lang="en-US" altLang="ko-KR" dirty="0" smtClean="0"/>
              <a:t>http://news.naver.com/main/read.nhn?mode=LSD&amp;mid=sec&amp;sid1=104&amp;oid=277&amp;aid=0002886046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C3C32-BE00-43F8-8E91-3AC64BED159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16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 </a:t>
            </a:r>
            <a:r>
              <a:rPr lang="en-US" altLang="ko-KR" dirty="0" smtClean="0"/>
              <a:t>5</a:t>
            </a:r>
            <a:r>
              <a:rPr lang="en-US" altLang="ko-KR" baseline="0" dirty="0" smtClean="0"/>
              <a:t> – </a:t>
            </a:r>
            <a:r>
              <a:rPr lang="ko-KR" altLang="en-US" baseline="0" dirty="0" err="1" smtClean="0"/>
              <a:t>헬리캠</a:t>
            </a:r>
            <a:r>
              <a:rPr lang="en-US" altLang="ko-KR" baseline="0" dirty="0" smtClean="0"/>
              <a:t>. http://cultpd.com/2797</a:t>
            </a:r>
          </a:p>
          <a:p>
            <a:r>
              <a:rPr lang="ko-KR" altLang="en-US" dirty="0" smtClean="0"/>
              <a:t>사진 </a:t>
            </a:r>
            <a:r>
              <a:rPr lang="en-US" altLang="ko-KR" dirty="0" smtClean="0"/>
              <a:t>6</a:t>
            </a:r>
            <a:r>
              <a:rPr lang="en-US" altLang="ko-KR" baseline="0" dirty="0" smtClean="0"/>
              <a:t> – 1</a:t>
            </a:r>
            <a:r>
              <a:rPr lang="ko-KR" altLang="en-US" baseline="0" dirty="0" smtClean="0"/>
              <a:t>박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일 방송장면</a:t>
            </a:r>
            <a:r>
              <a:rPr lang="en-US" altLang="ko-KR" baseline="0" dirty="0" smtClean="0"/>
              <a:t>. https://vimeo.com/35244958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166E4-B149-4D13-8A30-CE3B53A8527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0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 </a:t>
            </a:r>
            <a:r>
              <a:rPr lang="en-US" altLang="ko-KR" dirty="0" smtClean="0"/>
              <a:t>7 – DHL</a:t>
            </a:r>
            <a:r>
              <a:rPr lang="ko-KR" altLang="en-US" dirty="0" smtClean="0"/>
              <a:t>의 무인 비행기</a:t>
            </a:r>
            <a:r>
              <a:rPr lang="en-US" altLang="ko-KR" dirty="0" smtClean="0"/>
              <a:t>. http://businessnews.chosun.com/site/data/html_dir/2013/12/11/2013121101815.html</a:t>
            </a:r>
          </a:p>
          <a:p>
            <a:r>
              <a:rPr lang="ko-KR" altLang="en-US" dirty="0" smtClean="0"/>
              <a:t>사진 </a:t>
            </a:r>
            <a:r>
              <a:rPr lang="en-US" altLang="ko-KR" dirty="0" smtClean="0"/>
              <a:t>8 –</a:t>
            </a:r>
            <a:r>
              <a:rPr lang="en-US" altLang="ko-KR" baseline="0" dirty="0" smtClean="0"/>
              <a:t> KT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드론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LTE. http://news.naver.com/main/read.nhn?mode=LSD&amp;mid=sec&amp;sid1=105&amp;oid=011&amp;aid=0002766130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166E4-B149-4D13-8A30-CE3B53A8527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12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 </a:t>
            </a:r>
            <a:r>
              <a:rPr lang="en-US" altLang="ko-KR" dirty="0" smtClean="0"/>
              <a:t>9 –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지오본이</a:t>
            </a:r>
            <a:r>
              <a:rPr lang="ko-KR" altLang="en-US" baseline="0" dirty="0" smtClean="0"/>
              <a:t> 개발한 소방 </a:t>
            </a:r>
            <a:r>
              <a:rPr lang="ko-KR" altLang="en-US" baseline="0" dirty="0" err="1" smtClean="0"/>
              <a:t>드론</a:t>
            </a:r>
            <a:r>
              <a:rPr lang="en-US" altLang="ko-KR" baseline="0" dirty="0" smtClean="0"/>
              <a:t>. http://nownews.seoul.co.kr/news/newsView.php?id=20140122601023</a:t>
            </a:r>
          </a:p>
          <a:p>
            <a:r>
              <a:rPr lang="ko-KR" altLang="en-US" dirty="0" smtClean="0"/>
              <a:t>사진 </a:t>
            </a:r>
            <a:r>
              <a:rPr lang="en-US" altLang="ko-KR" dirty="0" smtClean="0"/>
              <a:t>10 – </a:t>
            </a:r>
            <a:r>
              <a:rPr lang="ko-KR" altLang="en-US" dirty="0" smtClean="0"/>
              <a:t>해양 구조 </a:t>
            </a:r>
            <a:r>
              <a:rPr lang="ko-KR" altLang="en-US" dirty="0" err="1" smtClean="0"/>
              <a:t>드론</a:t>
            </a:r>
            <a:r>
              <a:rPr lang="en-US" altLang="ko-KR" baseline="0" dirty="0" smtClean="0"/>
              <a:t>. http://kr.aving.net/news/view.php?articleId=1247306</a:t>
            </a:r>
          </a:p>
          <a:p>
            <a:r>
              <a:rPr lang="ko-KR" altLang="en-US" baseline="0" dirty="0" smtClean="0"/>
              <a:t>사진 </a:t>
            </a:r>
            <a:r>
              <a:rPr lang="en-US" altLang="ko-KR" baseline="0" dirty="0" smtClean="0"/>
              <a:t>11 – </a:t>
            </a:r>
            <a:r>
              <a:rPr lang="ko-KR" altLang="en-US" baseline="0" dirty="0" smtClean="0"/>
              <a:t>농업용 </a:t>
            </a:r>
            <a:r>
              <a:rPr lang="ko-KR" altLang="en-US" baseline="0" dirty="0" err="1" smtClean="0"/>
              <a:t>드론</a:t>
            </a:r>
            <a:r>
              <a:rPr lang="en-US" altLang="ko-KR" baseline="0" dirty="0" smtClean="0"/>
              <a:t>. http://www.dotomari.com/840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166E4-B149-4D13-8A30-CE3B53A8527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2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개인이 다치는 것 뿐만 아니라 건물 등에 피해를 주면서 대형사고로 연결될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일자리를 감소시킬 수 있다는 우려도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166E4-B149-4D13-8A30-CE3B53A8527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65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마약을 거래하거나 테러리스트들의 도구로 이용되는 등 비윤리적인 사용을 억제 </a:t>
            </a:r>
            <a:r>
              <a:rPr lang="ko-KR" altLang="en-US" dirty="0" err="1" smtClean="0"/>
              <a:t>해야하는</a:t>
            </a:r>
            <a:r>
              <a:rPr lang="ko-KR" altLang="en-US" dirty="0" smtClean="0"/>
              <a:t> 숙제도 남아있습니다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C3C32-BE00-43F8-8E91-3AC64BED159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20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컴퓨터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그리고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의 공통점이 무엇일까요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모두 처음에는 군사적 용도로 설계되었습니다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그러나 점점 편리한 쪽으로 발전하기 시작했고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결국 우리에게 없어서는 </a:t>
            </a:r>
            <a:r>
              <a:rPr lang="ko-KR" altLang="en-US" baseline="0" dirty="0" err="1" smtClean="0"/>
              <a:t>안되는</a:t>
            </a:r>
            <a:r>
              <a:rPr lang="ko-KR" altLang="en-US" baseline="0" dirty="0" smtClean="0"/>
              <a:t> 존재가 되었습니다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166E4-B149-4D13-8A30-CE3B53A8527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4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드론도</a:t>
            </a:r>
            <a:r>
              <a:rPr lang="ko-KR" altLang="en-US" dirty="0" smtClean="0"/>
              <a:t> 마찬가지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처음에는 군사적 목적으로 개발되었지만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지금은 이미 편리함을 추구하는 쪽으로 </a:t>
            </a:r>
            <a:r>
              <a:rPr lang="ko-KR" altLang="en-US" dirty="0" err="1" smtClean="0"/>
              <a:t>개발되고있습니다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단점과 한계점을 극복한다면 </a:t>
            </a:r>
            <a:r>
              <a:rPr lang="ko-KR" altLang="en-US" dirty="0" err="1" smtClean="0"/>
              <a:t>드론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또한 우리에게 없어선 안 될 존재가 될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아닌 분들도 계시지만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수업이 컴퓨터공학과 수업이니만큼</a:t>
            </a:r>
            <a:r>
              <a:rPr lang="en-US" altLang="ko-KR" baseline="0" dirty="0" smtClean="0"/>
              <a:t>, IT</a:t>
            </a:r>
            <a:r>
              <a:rPr lang="ko-KR" altLang="en-US" baseline="0" dirty="0" smtClean="0"/>
              <a:t>계열을 바라보고 계시는 분들이 </a:t>
            </a:r>
            <a:r>
              <a:rPr lang="ko-KR" altLang="en-US" baseline="0" dirty="0" err="1" smtClean="0"/>
              <a:t>많을텐데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IT</a:t>
            </a:r>
            <a:r>
              <a:rPr lang="ko-KR" altLang="en-US" baseline="0" dirty="0" smtClean="0"/>
              <a:t>계에서 각광받고 있는 </a:t>
            </a:r>
            <a:r>
              <a:rPr lang="ko-KR" altLang="en-US" baseline="0" dirty="0" err="1" smtClean="0"/>
              <a:t>드론에</a:t>
            </a:r>
            <a:r>
              <a:rPr lang="ko-KR" altLang="en-US" baseline="0" dirty="0" smtClean="0"/>
              <a:t> 대해서 관심을 가져보는 것을 권유해드리겠습니다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이상으로 발표를 마치도록 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C3C32-BE00-43F8-8E91-3AC64BED159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08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석유 시추 </a:t>
            </a:r>
            <a:r>
              <a:rPr lang="en-US" altLang="ko-KR" dirty="0" smtClean="0"/>
              <a:t>http://cafe.naver.com/btjcamp/3869</a:t>
            </a:r>
          </a:p>
          <a:p>
            <a:r>
              <a:rPr lang="ko-KR" altLang="en-US" dirty="0" smtClean="0"/>
              <a:t>전기 </a:t>
            </a:r>
            <a:r>
              <a:rPr lang="en-US" altLang="ko-KR" dirty="0" smtClean="0"/>
              <a:t>http://blog.naver.com/sktnrigh/20056477861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C3C32-BE00-43F8-8E91-3AC64BED159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453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 </a:t>
            </a:r>
            <a:r>
              <a:rPr lang="en-US" altLang="ko-KR" dirty="0" smtClean="0"/>
              <a:t>http://blog.naver.com/rhadk66/30190341816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C3C32-BE00-43F8-8E91-3AC64BED159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3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미사일 </a:t>
            </a:r>
            <a:r>
              <a:rPr lang="en-US" altLang="ko-KR" dirty="0" smtClean="0"/>
              <a:t>http://cafe.naver.com/supermario63/14482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C3C32-BE00-43F8-8E91-3AC64BED159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589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헬기 </a:t>
            </a:r>
            <a:r>
              <a:rPr lang="en-US" altLang="ko-KR" dirty="0" smtClean="0"/>
              <a:t>http://blog.naver.com/juns6101/10181360232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C3C32-BE00-43F8-8E91-3AC64BED159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87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레오나르도 다빈치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위키피디아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C3C32-BE00-43F8-8E91-3AC64BED159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853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스페리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에어리얼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토페도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https://www.flickr.com/photos/63014123@N02/5752123273</a:t>
            </a:r>
          </a:p>
          <a:p>
            <a:r>
              <a:rPr lang="en-US" altLang="ko-KR" dirty="0" smtClean="0"/>
              <a:t>Ai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</a:t>
            </a:r>
            <a:r>
              <a:rPr lang="en-US" altLang="ko-KR" dirty="0" smtClean="0"/>
              <a:t>http://www.miltechmag.com/2015/03/dutch-mq-9-reaper-deal-imminent.html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C3C32-BE00-43F8-8E91-3AC64BED159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84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</a:t>
            </a:r>
            <a:r>
              <a:rPr lang="en-US" altLang="ko-KR" dirty="0" smtClean="0"/>
              <a:t>1 – </a:t>
            </a:r>
            <a:r>
              <a:rPr lang="ko-KR" altLang="en-US" dirty="0" smtClean="0"/>
              <a:t>무인 전투기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킬러 </a:t>
            </a:r>
            <a:r>
              <a:rPr lang="ko-KR" altLang="en-US" baseline="0" dirty="0" err="1" smtClean="0"/>
              <a:t>드론</a:t>
            </a:r>
            <a:r>
              <a:rPr lang="en-US" altLang="ko-KR" baseline="0" dirty="0" smtClean="0"/>
              <a:t>. http://techholic.co.kr/archives/17031</a:t>
            </a:r>
          </a:p>
          <a:p>
            <a:r>
              <a:rPr lang="ko-KR" altLang="en-US" baseline="0" dirty="0" smtClean="0"/>
              <a:t>사진</a:t>
            </a:r>
            <a:r>
              <a:rPr lang="en-US" altLang="ko-KR" baseline="0" dirty="0" smtClean="0"/>
              <a:t>2 – </a:t>
            </a:r>
            <a:r>
              <a:rPr lang="ko-KR" altLang="en-US" baseline="0" dirty="0" smtClean="0"/>
              <a:t>무인 전투기</a:t>
            </a:r>
            <a:r>
              <a:rPr lang="en-US" altLang="ko-KR" baseline="0" dirty="0" smtClean="0"/>
              <a:t>, X-47B. http://socra.tistory.com/2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166E4-B149-4D13-8A30-CE3B53A8527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956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 </a:t>
            </a:r>
            <a:r>
              <a:rPr lang="en-US" altLang="ko-KR" dirty="0" smtClean="0"/>
              <a:t>3 – </a:t>
            </a:r>
            <a:r>
              <a:rPr lang="ko-KR" altLang="en-US" dirty="0" err="1" smtClean="0"/>
              <a:t>쿼드콥터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http://patronparis.tistory.com/38</a:t>
            </a:r>
          </a:p>
          <a:p>
            <a:r>
              <a:rPr lang="ko-KR" altLang="en-US" dirty="0" smtClean="0"/>
              <a:t>사진 </a:t>
            </a:r>
            <a:r>
              <a:rPr lang="en-US" altLang="ko-KR" dirty="0" smtClean="0"/>
              <a:t>4 – </a:t>
            </a:r>
            <a:r>
              <a:rPr lang="ko-KR" altLang="en-US" dirty="0" smtClean="0"/>
              <a:t>종이비행기 </a:t>
            </a:r>
            <a:r>
              <a:rPr lang="ko-KR" altLang="en-US" dirty="0" err="1" smtClean="0"/>
              <a:t>드론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파워업</a:t>
            </a:r>
            <a:r>
              <a:rPr lang="en-US" altLang="ko-KR" dirty="0" smtClean="0"/>
              <a:t>3.0. http://kidultit.com/news/article.html?no=1838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166E4-B149-4D13-8A30-CE3B53A8527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2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9525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1E7485C-BA9C-437D-8914-F26087319FD8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05E1325-181D-4536-A042-FBEA1BA0F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21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ACAF513-41D8-4FBD-889F-CCE17FCCA7D9}" type="datetimeFigureOut">
              <a:rPr lang="ko-KR" altLang="en-US" smtClean="0"/>
              <a:t>2015-12-10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  <p:sldLayoutId id="2147483674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216226" y="437368"/>
            <a:ext cx="271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쓰이는 </a:t>
            </a:r>
            <a:r>
              <a:rPr lang="ko-KR" altLang="en-US" sz="2400" spc="-113" dirty="0" err="1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</a:t>
            </a:r>
            <a:endParaRPr lang="ko-KR" altLang="en-US" sz="2400" spc="-113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1123" y="1012481"/>
            <a:ext cx="23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군사용 </a:t>
            </a:r>
            <a:r>
              <a:rPr lang="ko-KR" altLang="en-US" sz="1500" dirty="0" err="1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</a:t>
            </a:r>
            <a:endParaRPr lang="ko-KR" altLang="en-US" sz="15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48524" y="931124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8" y="1641143"/>
            <a:ext cx="3645000" cy="2430000"/>
          </a:xfrm>
          <a:prstGeom prst="rect">
            <a:avLst/>
          </a:prstGeom>
        </p:spPr>
      </p:pic>
      <p:pic>
        <p:nvPicPr>
          <p:cNvPr id="33" name="그림 3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62" y="1656707"/>
            <a:ext cx="3645000" cy="243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4797" y="4238035"/>
            <a:ext cx="22426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50" dirty="0"/>
              <a:t>킬러 </a:t>
            </a:r>
            <a:r>
              <a:rPr lang="ko-KR" altLang="en-US" sz="1350" dirty="0" err="1"/>
              <a:t>드론</a:t>
            </a:r>
            <a:endParaRPr lang="en-US" altLang="ko-KR" sz="1350" dirty="0"/>
          </a:p>
          <a:p>
            <a:r>
              <a:rPr lang="en-US" altLang="ko-KR" sz="1350" dirty="0"/>
              <a:t>http://me2.do/GBbKjAWM</a:t>
            </a:r>
            <a:endParaRPr lang="ko-KR" altLang="en-US" sz="1350" dirty="0"/>
          </a:p>
        </p:txBody>
      </p:sp>
      <p:sp>
        <p:nvSpPr>
          <p:cNvPr id="34" name="TextBox 33"/>
          <p:cNvSpPr txBox="1"/>
          <p:nvPr/>
        </p:nvSpPr>
        <p:spPr>
          <a:xfrm>
            <a:off x="5650804" y="4238035"/>
            <a:ext cx="213391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50" dirty="0"/>
              <a:t>X-47B</a:t>
            </a:r>
            <a:endParaRPr lang="en-US" altLang="ko-KR" sz="1350" dirty="0"/>
          </a:p>
          <a:p>
            <a:r>
              <a:rPr lang="en-US" altLang="ko-KR" sz="1350" dirty="0"/>
              <a:t>http://me2.do/xvP8U7H7</a:t>
            </a:r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279056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068" y="1839558"/>
            <a:ext cx="3807295" cy="3007725"/>
          </a:xfrm>
        </p:spPr>
      </p:pic>
      <p:pic>
        <p:nvPicPr>
          <p:cNvPr id="9" name="내용 개체 틀 8"/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412" y="1851670"/>
            <a:ext cx="3804684" cy="2995613"/>
          </a:xfrm>
        </p:spPr>
      </p:pic>
    </p:spTree>
    <p:extLst>
      <p:ext uri="{BB962C8B-B14F-4D97-AF65-F5344CB8AC3E}">
        <p14:creationId xmlns:p14="http://schemas.microsoft.com/office/powerpoint/2010/main" val="356299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드론의</a:t>
            </a:r>
            <a:r>
              <a:rPr lang="ko-KR" altLang="en-US" dirty="0" smtClean="0"/>
              <a:t> 분류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sz="3600" dirty="0" smtClean="0">
                <a:latin typeface="+mj-lt"/>
              </a:rPr>
              <a:t>방송 장비용 </a:t>
            </a:r>
            <a:r>
              <a:rPr lang="ko-KR" altLang="en-US" sz="3600" dirty="0" err="1" smtClean="0">
                <a:latin typeface="+mj-lt"/>
              </a:rPr>
              <a:t>드론</a:t>
            </a:r>
            <a:endParaRPr lang="en-US" altLang="ko-KR" sz="36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latin typeface="+mj-lt"/>
              </a:rPr>
              <a:t>배달용 </a:t>
            </a:r>
            <a:r>
              <a:rPr lang="ko-KR" altLang="en-US" sz="3600" dirty="0" err="1" smtClean="0">
                <a:latin typeface="+mj-lt"/>
              </a:rPr>
              <a:t>드론</a:t>
            </a:r>
            <a:endParaRPr lang="en-US" altLang="ko-KR" sz="3600" dirty="0" smtClean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latin typeface="+mj-lt"/>
              </a:rPr>
              <a:t>개인 사용자용 </a:t>
            </a:r>
            <a:r>
              <a:rPr lang="ko-KR" altLang="en-US" sz="3600" dirty="0" err="1" smtClean="0">
                <a:latin typeface="+mj-lt"/>
              </a:rPr>
              <a:t>드론</a:t>
            </a:r>
            <a:endParaRPr lang="en-US" altLang="ko-KR" sz="3600" dirty="0" smtClean="0">
              <a:latin typeface="+mj-lt"/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5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domino_pizza">
            <a:hlinkClick r:id="" action="ppaction://media"/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267494"/>
            <a:ext cx="7596336" cy="4558498"/>
          </a:xfrm>
        </p:spPr>
      </p:pic>
    </p:spTree>
    <p:extLst>
      <p:ext uri="{BB962C8B-B14F-4D97-AF65-F5344CB8AC3E}">
        <p14:creationId xmlns:p14="http://schemas.microsoft.com/office/powerpoint/2010/main" val="422795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군사용 </a:t>
            </a:r>
            <a:r>
              <a:rPr lang="ko-KR" altLang="en-US" dirty="0" err="1" smtClean="0"/>
              <a:t>드론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현재 쓰이는 </a:t>
            </a:r>
            <a:r>
              <a:rPr lang="ko-KR" altLang="en-US" dirty="0" err="1" smtClean="0"/>
              <a:t>드론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" y="1632209"/>
            <a:ext cx="4595307" cy="3046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54" y="1632209"/>
            <a:ext cx="4569135" cy="30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1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현재 쓰이는 </a:t>
            </a:r>
            <a:r>
              <a:rPr lang="ko-KR" altLang="en-US" dirty="0" err="1" smtClean="0"/>
              <a:t>드론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키덜트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드론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99" y="1424773"/>
            <a:ext cx="4224194" cy="28161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75" y="2283718"/>
            <a:ext cx="5443825" cy="2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6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현재 쓰이는 </a:t>
            </a:r>
            <a:r>
              <a:rPr lang="ko-KR" altLang="en-US" dirty="0" err="1" smtClean="0"/>
              <a:t>드론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방송용 </a:t>
            </a:r>
            <a:r>
              <a:rPr lang="ko-KR" altLang="en-US" dirty="0" err="1" smtClean="0"/>
              <a:t>드론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62046"/>
            <a:ext cx="3960440" cy="25316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76" y="2136113"/>
            <a:ext cx="5324724" cy="299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5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년 이내에 볼 수 있는 </a:t>
            </a:r>
            <a:r>
              <a:rPr lang="ko-KR" altLang="en-US" dirty="0" err="1" smtClean="0"/>
              <a:t>드론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드론의</a:t>
            </a:r>
            <a:r>
              <a:rPr lang="ko-KR" altLang="en-US" dirty="0" smtClean="0"/>
              <a:t> 미래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4" y="1707987"/>
            <a:ext cx="4474638" cy="26940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34" y="1829837"/>
            <a:ext cx="4945766" cy="331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5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드론의</a:t>
            </a:r>
            <a:r>
              <a:rPr lang="ko-KR" altLang="en-US" dirty="0" smtClean="0"/>
              <a:t> 미래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무궁무진한 </a:t>
            </a:r>
            <a:r>
              <a:rPr lang="ko-KR" altLang="en-US" dirty="0" err="1" smtClean="0"/>
              <a:t>드론의</a:t>
            </a:r>
            <a:r>
              <a:rPr lang="ko-KR" altLang="en-US" dirty="0" smtClean="0"/>
              <a:t> 활용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34" y="1974325"/>
            <a:ext cx="4612940" cy="26073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61981"/>
            <a:ext cx="5522279" cy="36815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12" y="1551330"/>
            <a:ext cx="4699088" cy="26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드론의</a:t>
            </a:r>
            <a:r>
              <a:rPr lang="ko-KR" altLang="en-US" dirty="0" smtClean="0"/>
              <a:t> 한계점</a:t>
            </a:r>
            <a:endParaRPr 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44" y="1847056"/>
            <a:ext cx="2438400" cy="2438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0" y="1847056"/>
            <a:ext cx="2438400" cy="24384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32" y="186154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드론의</a:t>
            </a:r>
            <a:r>
              <a:rPr lang="ko-KR" altLang="en-US" dirty="0" smtClean="0"/>
              <a:t> 한계점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32" y="1789534"/>
            <a:ext cx="2438400" cy="2438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789534"/>
            <a:ext cx="2438400" cy="2438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32" y="1789534"/>
            <a:ext cx="2438400" cy="2438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78953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0800000">
            <a:off x="5654102" y="12084"/>
            <a:ext cx="2952328" cy="3039967"/>
          </a:xfrm>
          <a:prstGeom prst="round2SameRect">
            <a:avLst>
              <a:gd name="adj1" fmla="val 6444"/>
              <a:gd name="adj2" fmla="val 0"/>
            </a:avLst>
          </a:prstGeom>
          <a:solidFill>
            <a:schemeClr val="accent6">
              <a:lumMod val="7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54102" y="2365719"/>
            <a:ext cx="2952328" cy="461665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201533792 </a:t>
            </a:r>
            <a:r>
              <a:rPr lang="ko-KR" alt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유석환</a:t>
            </a:r>
            <a:endParaRPr lang="en-US" altLang="ko-KR" sz="12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201533885 </a:t>
            </a:r>
            <a:r>
              <a:rPr kumimoji="0" lang="ko-KR" alt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최인규</a:t>
            </a:r>
            <a:r>
              <a:rPr kumimoji="0" lang="en-US" altLang="ko-KR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</a:t>
            </a:r>
            <a:endParaRPr kumimoji="0" lang="en-US" altLang="ko-KR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5654102" y="502726"/>
            <a:ext cx="295232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0000" anchor="ctr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IT</a:t>
            </a:r>
            <a:r>
              <a:rPr lang="ko-KR" altLang="en-US" sz="2800" b="1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계의 샛별</a:t>
            </a:r>
            <a:r>
              <a:rPr lang="en-US" altLang="ko-KR" sz="2800" b="1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, 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‘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드론</a:t>
            </a:r>
            <a:r>
              <a:rPr lang="en-US" altLang="ko-KR" sz="28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78" y="1072286"/>
            <a:ext cx="1934344" cy="19343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8" y="3305839"/>
            <a:ext cx="1426151" cy="14261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305839"/>
            <a:ext cx="1394277" cy="13942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87430"/>
            <a:ext cx="2438400" cy="2438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32" y="2397030"/>
            <a:ext cx="1219200" cy="1219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87735"/>
            <a:ext cx="2438095" cy="24380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863" y="1787430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843558"/>
            <a:ext cx="3307432" cy="33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4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252419">
            <a:off x="359227" y="270753"/>
            <a:ext cx="15310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solidFill>
                  <a:schemeClr val="accent6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en-US" altLang="ko-KR" sz="3300" dirty="0">
                <a:solidFill>
                  <a:schemeClr val="accent6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NDEX</a:t>
            </a:r>
            <a:endParaRPr lang="ko-KR" altLang="en-US" sz="3300" dirty="0">
              <a:solidFill>
                <a:schemeClr val="accent6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31640" y="987574"/>
            <a:ext cx="6624736" cy="3960440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" name="TextBox 5"/>
          <p:cNvSpPr txBox="1"/>
          <p:nvPr/>
        </p:nvSpPr>
        <p:spPr>
          <a:xfrm>
            <a:off x="2703328" y="2059888"/>
            <a:ext cx="49441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01   </a:t>
            </a:r>
            <a:r>
              <a:rPr lang="ko-KR" altLang="en-US" sz="2100" dirty="0" err="1" smtClean="0"/>
              <a:t>드론의</a:t>
            </a:r>
            <a:r>
              <a:rPr lang="ko-KR" altLang="en-US" sz="2100" dirty="0" smtClean="0"/>
              <a:t> 정의</a:t>
            </a:r>
            <a:r>
              <a:rPr lang="en-US" altLang="ko-KR" sz="2100" dirty="0" smtClean="0"/>
              <a:t>    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3328" y="2507496"/>
            <a:ext cx="49441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02   </a:t>
            </a:r>
            <a:r>
              <a:rPr lang="ko-KR" altLang="en-US" sz="2100" dirty="0" err="1" smtClean="0"/>
              <a:t>드론의</a:t>
            </a:r>
            <a:r>
              <a:rPr lang="ko-KR" altLang="en-US" sz="2100" dirty="0" smtClean="0"/>
              <a:t> 역사</a:t>
            </a:r>
            <a:r>
              <a:rPr lang="en-US" altLang="ko-KR" sz="2100" dirty="0" smtClean="0"/>
              <a:t>    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3328" y="2955104"/>
            <a:ext cx="49441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03   </a:t>
            </a:r>
            <a:r>
              <a:rPr lang="ko-KR" altLang="en-US" sz="2100" dirty="0" err="1" smtClean="0"/>
              <a:t>드론의</a:t>
            </a:r>
            <a:r>
              <a:rPr lang="ko-KR" altLang="en-US" sz="2100" dirty="0" smtClean="0"/>
              <a:t> 분류</a:t>
            </a:r>
            <a:r>
              <a:rPr lang="en-US" altLang="ko-KR" sz="2100" dirty="0" smtClean="0"/>
              <a:t>   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880" y="3399824"/>
            <a:ext cx="49441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04   </a:t>
            </a:r>
            <a:r>
              <a:rPr lang="ko-KR" altLang="en-US" sz="2100" dirty="0" err="1" smtClean="0"/>
              <a:t>드론의</a:t>
            </a:r>
            <a:r>
              <a:rPr lang="ko-KR" altLang="en-US" sz="2100" dirty="0" smtClean="0"/>
              <a:t> 활용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3328" y="3847432"/>
            <a:ext cx="49441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05   </a:t>
            </a:r>
            <a:r>
              <a:rPr lang="ko-KR" altLang="en-US" sz="2100" dirty="0" err="1" smtClean="0"/>
              <a:t>드론의</a:t>
            </a:r>
            <a:r>
              <a:rPr lang="ko-KR" altLang="en-US" sz="2100" dirty="0" smtClean="0"/>
              <a:t> 문제점 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6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드론</a:t>
            </a:r>
            <a:r>
              <a:rPr lang="ko-KR" altLang="en-US" dirty="0"/>
              <a:t> </a:t>
            </a:r>
            <a:r>
              <a:rPr lang="ko-KR" altLang="en-US" dirty="0" smtClean="0"/>
              <a:t>그것이란 무엇이지</a:t>
            </a:r>
            <a:r>
              <a:rPr lang="en-US" altLang="ko-KR" dirty="0" smtClean="0"/>
              <a:t>?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9415"/>
            <a:ext cx="4574138" cy="29956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ko-KR" altLang="en-US" dirty="0" err="1" smtClean="0"/>
              <a:t>드론이란</a:t>
            </a:r>
            <a:r>
              <a:rPr lang="en-US" altLang="ko-KR" dirty="0" smtClean="0"/>
              <a:t>?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29837"/>
            <a:ext cx="4572000" cy="3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32" y="884466"/>
            <a:ext cx="3834173" cy="2821623"/>
          </a:xfr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405" y="2321877"/>
            <a:ext cx="3762164" cy="28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07654"/>
            <a:ext cx="1909139" cy="2995613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곱셈 기호 5"/>
          <p:cNvSpPr/>
          <p:nvPr/>
        </p:nvSpPr>
        <p:spPr>
          <a:xfrm>
            <a:off x="4085692" y="2290931"/>
            <a:ext cx="2592288" cy="2664296"/>
          </a:xfrm>
          <a:prstGeom prst="mathMultiply">
            <a:avLst/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49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53" y="1947689"/>
            <a:ext cx="3528391" cy="3195811"/>
          </a:xfrm>
        </p:spPr>
      </p:pic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1974744"/>
            <a:ext cx="4043888" cy="3168756"/>
          </a:xfrm>
        </p:spPr>
      </p:pic>
    </p:spTree>
    <p:extLst>
      <p:ext uri="{BB962C8B-B14F-4D97-AF65-F5344CB8AC3E}">
        <p14:creationId xmlns:p14="http://schemas.microsoft.com/office/powerpoint/2010/main" val="38455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23" y="1706773"/>
            <a:ext cx="3475977" cy="2996494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707654"/>
            <a:ext cx="4120359" cy="2995613"/>
          </a:xfrm>
        </p:spPr>
      </p:pic>
    </p:spTree>
    <p:extLst>
      <p:ext uri="{BB962C8B-B14F-4D97-AF65-F5344CB8AC3E}">
        <p14:creationId xmlns:p14="http://schemas.microsoft.com/office/powerpoint/2010/main" val="358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드론의</a:t>
            </a:r>
            <a:r>
              <a:rPr lang="ko-KR" altLang="en-US" dirty="0" smtClean="0"/>
              <a:t> 역사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829837"/>
            <a:ext cx="4493418" cy="2995612"/>
          </a:xfrm>
        </p:spPr>
      </p:pic>
    </p:spTree>
    <p:extLst>
      <p:ext uri="{BB962C8B-B14F-4D97-AF65-F5344CB8AC3E}">
        <p14:creationId xmlns:p14="http://schemas.microsoft.com/office/powerpoint/2010/main" val="415063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396</Words>
  <Application>Microsoft Office PowerPoint</Application>
  <PresentationFormat>화면 슬라이드 쇼(16:9)</PresentationFormat>
  <Paragraphs>79</Paragraphs>
  <Slides>21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Rix모던고딕 B</vt:lpstr>
      <vt:lpstr>나눔고딕 ExtraBold</vt:lpstr>
      <vt:lpstr>나눔바른고딕</vt:lpstr>
      <vt:lpstr>맑은 고딕</vt:lpstr>
      <vt:lpstr>Arial</vt:lpstr>
      <vt:lpstr>Calibri</vt:lpstr>
      <vt:lpstr>Office Theme</vt:lpstr>
      <vt:lpstr>Custom Design</vt:lpstr>
      <vt:lpstr>PowerPoint 프레젠테이션</vt:lpstr>
      <vt:lpstr>PowerPoint 프레젠테이션</vt:lpstr>
      <vt:lpstr>PowerPoint 프레젠테이션</vt:lpstr>
      <vt:lpstr> 드론이란?</vt:lpstr>
      <vt:lpstr>PowerPoint 프레젠테이션</vt:lpstr>
      <vt:lpstr>PowerPoint 프레젠테이션</vt:lpstr>
      <vt:lpstr>PowerPoint 프레젠테이션</vt:lpstr>
      <vt:lpstr>PowerPoint 프레젠테이션</vt:lpstr>
      <vt:lpstr>드론의 역사 </vt:lpstr>
      <vt:lpstr>PowerPoint 프레젠테이션</vt:lpstr>
      <vt:lpstr>드론의 분류</vt:lpstr>
      <vt:lpstr>PowerPoint 프레젠테이션</vt:lpstr>
      <vt:lpstr>현재 쓰이는 드론</vt:lpstr>
      <vt:lpstr>현재 쓰이는 드론</vt:lpstr>
      <vt:lpstr>현재 쓰이는 드론</vt:lpstr>
      <vt:lpstr>드론의 미래</vt:lpstr>
      <vt:lpstr>드론의 미래</vt:lpstr>
      <vt:lpstr>드론의 한계점</vt:lpstr>
      <vt:lpstr>드론의 한계점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유석환</cp:lastModifiedBy>
  <cp:revision>46</cp:revision>
  <dcterms:created xsi:type="dcterms:W3CDTF">2014-04-01T16:27:38Z</dcterms:created>
  <dcterms:modified xsi:type="dcterms:W3CDTF">2015-12-10T03:02:34Z</dcterms:modified>
</cp:coreProperties>
</file>